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2E3A7-DD9D-6BEE-F734-178E7B0A95E4}" v="227" dt="2026-01-19T06:01:43.071"/>
    <p1510:client id="{5492521F-BE02-E47F-9085-39F75EE5B50D}" v="4" dt="2026-01-20T04:24:05.829"/>
    <p1510:client id="{F771F1F2-3D06-8DF5-2FA5-22E14511004C}" v="58" dt="2026-01-21T03:19:55.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125065 OKUYAMA Noriki" userId="S::c125065@e.koeki-u.ac.jp::61e3c4c4-3913-47e4-b053-7b55db48ebf3" providerId="AD" clId="Web-{5492521F-BE02-E47F-9085-39F75EE5B50D}"/>
    <pc:docChg chg="modSld">
      <pc:chgData name="C125065 OKUYAMA Noriki" userId="S::c125065@e.koeki-u.ac.jp::61e3c4c4-3913-47e4-b053-7b55db48ebf3" providerId="AD" clId="Web-{5492521F-BE02-E47F-9085-39F75EE5B50D}" dt="2026-01-20T04:24:05.829" v="3" actId="20577"/>
      <pc:docMkLst>
        <pc:docMk/>
      </pc:docMkLst>
      <pc:sldChg chg="modSp">
        <pc:chgData name="C125065 OKUYAMA Noriki" userId="S::c125065@e.koeki-u.ac.jp::61e3c4c4-3913-47e4-b053-7b55db48ebf3" providerId="AD" clId="Web-{5492521F-BE02-E47F-9085-39F75EE5B50D}" dt="2026-01-20T04:24:05.829" v="3" actId="20577"/>
        <pc:sldMkLst>
          <pc:docMk/>
          <pc:sldMk cId="2128380218" sldId="256"/>
        </pc:sldMkLst>
        <pc:spChg chg="mod">
          <ac:chgData name="C125065 OKUYAMA Noriki" userId="S::c125065@e.koeki-u.ac.jp::61e3c4c4-3913-47e4-b053-7b55db48ebf3" providerId="AD" clId="Web-{5492521F-BE02-E47F-9085-39F75EE5B50D}" dt="2026-01-20T04:24:05.829" v="3" actId="20577"/>
          <ac:spMkLst>
            <pc:docMk/>
            <pc:sldMk cId="2128380218" sldId="256"/>
            <ac:spMk id="3" creationId="{00000000-0000-0000-0000-000000000000}"/>
          </ac:spMkLst>
        </pc:spChg>
      </pc:sldChg>
    </pc:docChg>
  </pc:docChgLst>
  <pc:docChgLst>
    <pc:chgData name="C125065 OKUYAMA Noriki" userId="S::c125065@e.koeki-u.ac.jp::61e3c4c4-3913-47e4-b053-7b55db48ebf3" providerId="AD" clId="Web-{F771F1F2-3D06-8DF5-2FA5-22E14511004C}"/>
    <pc:docChg chg="modSld">
      <pc:chgData name="C125065 OKUYAMA Noriki" userId="S::c125065@e.koeki-u.ac.jp::61e3c4c4-3913-47e4-b053-7b55db48ebf3" providerId="AD" clId="Web-{F771F1F2-3D06-8DF5-2FA5-22E14511004C}" dt="2026-01-21T03:19:55.918" v="61" actId="20577"/>
      <pc:docMkLst>
        <pc:docMk/>
      </pc:docMkLst>
      <pc:sldChg chg="modSp">
        <pc:chgData name="C125065 OKUYAMA Noriki" userId="S::c125065@e.koeki-u.ac.jp::61e3c4c4-3913-47e4-b053-7b55db48ebf3" providerId="AD" clId="Web-{F771F1F2-3D06-8DF5-2FA5-22E14511004C}" dt="2026-01-21T03:19:55.918" v="61" actId="20577"/>
        <pc:sldMkLst>
          <pc:docMk/>
          <pc:sldMk cId="2128380218" sldId="256"/>
        </pc:sldMkLst>
        <pc:spChg chg="mod">
          <ac:chgData name="C125065 OKUYAMA Noriki" userId="S::c125065@e.koeki-u.ac.jp::61e3c4c4-3913-47e4-b053-7b55db48ebf3" providerId="AD" clId="Web-{F771F1F2-3D06-8DF5-2FA5-22E14511004C}" dt="2026-01-21T03:19:55.918" v="61" actId="20577"/>
          <ac:spMkLst>
            <pc:docMk/>
            <pc:sldMk cId="2128380218" sldId="256"/>
            <ac:spMk id="3" creationId="{00000000-0000-0000-0000-000000000000}"/>
          </ac:spMkLst>
        </pc:spChg>
      </pc:sldChg>
      <pc:sldChg chg="modSp">
        <pc:chgData name="C125065 OKUYAMA Noriki" userId="S::c125065@e.koeki-u.ac.jp::61e3c4c4-3913-47e4-b053-7b55db48ebf3" providerId="AD" clId="Web-{F771F1F2-3D06-8DF5-2FA5-22E14511004C}" dt="2026-01-21T03:06:55.990" v="6" actId="20577"/>
        <pc:sldMkLst>
          <pc:docMk/>
          <pc:sldMk cId="1622139682" sldId="259"/>
        </pc:sldMkLst>
        <pc:spChg chg="mod">
          <ac:chgData name="C125065 OKUYAMA Noriki" userId="S::c125065@e.koeki-u.ac.jp::61e3c4c4-3913-47e4-b053-7b55db48ebf3" providerId="AD" clId="Web-{F771F1F2-3D06-8DF5-2FA5-22E14511004C}" dt="2026-01-21T03:06:55.990" v="6" actId="20577"/>
          <ac:spMkLst>
            <pc:docMk/>
            <pc:sldMk cId="1622139682" sldId="259"/>
            <ac:spMk id="3" creationId="{E98A8E43-FA91-E36D-19CA-3EFF8BAF12D4}"/>
          </ac:spMkLst>
        </pc:spChg>
      </pc:sldChg>
      <pc:sldChg chg="modSp">
        <pc:chgData name="C125065 OKUYAMA Noriki" userId="S::c125065@e.koeki-u.ac.jp::61e3c4c4-3913-47e4-b053-7b55db48ebf3" providerId="AD" clId="Web-{F771F1F2-3D06-8DF5-2FA5-22E14511004C}" dt="2026-01-21T03:07:05.350" v="7" actId="20577"/>
        <pc:sldMkLst>
          <pc:docMk/>
          <pc:sldMk cId="333067712" sldId="261"/>
        </pc:sldMkLst>
        <pc:spChg chg="mod">
          <ac:chgData name="C125065 OKUYAMA Noriki" userId="S::c125065@e.koeki-u.ac.jp::61e3c4c4-3913-47e4-b053-7b55db48ebf3" providerId="AD" clId="Web-{F771F1F2-3D06-8DF5-2FA5-22E14511004C}" dt="2026-01-21T03:07:05.350" v="7" actId="20577"/>
          <ac:spMkLst>
            <pc:docMk/>
            <pc:sldMk cId="333067712" sldId="261"/>
            <ac:spMk id="3" creationId="{FAE5774F-B08B-D263-6FFB-F057DA97FEFE}"/>
          </ac:spMkLst>
        </pc:spChg>
      </pc:sldChg>
      <pc:sldChg chg="addSp delSp modSp mod setBg setClrOvrMap">
        <pc:chgData name="C125065 OKUYAMA Noriki" userId="S::c125065@e.koeki-u.ac.jp::61e3c4c4-3913-47e4-b053-7b55db48ebf3" providerId="AD" clId="Web-{F771F1F2-3D06-8DF5-2FA5-22E14511004C}" dt="2026-01-21T03:16:29.895" v="57" actId="20577"/>
        <pc:sldMkLst>
          <pc:docMk/>
          <pc:sldMk cId="995541619" sldId="263"/>
        </pc:sldMkLst>
        <pc:spChg chg="mod">
          <ac:chgData name="C125065 OKUYAMA Noriki" userId="S::c125065@e.koeki-u.ac.jp::61e3c4c4-3913-47e4-b053-7b55db48ebf3" providerId="AD" clId="Web-{F771F1F2-3D06-8DF5-2FA5-22E14511004C}" dt="2026-01-21T03:16:12.411" v="56"/>
          <ac:spMkLst>
            <pc:docMk/>
            <pc:sldMk cId="995541619" sldId="263"/>
            <ac:spMk id="2" creationId="{34F93483-4942-B1AC-1B0C-161E7E19A073}"/>
          </ac:spMkLst>
        </pc:spChg>
        <pc:spChg chg="mod">
          <ac:chgData name="C125065 OKUYAMA Noriki" userId="S::c125065@e.koeki-u.ac.jp::61e3c4c4-3913-47e4-b053-7b55db48ebf3" providerId="AD" clId="Web-{F771F1F2-3D06-8DF5-2FA5-22E14511004C}" dt="2026-01-21T03:16:29.895" v="57" actId="20577"/>
          <ac:spMkLst>
            <pc:docMk/>
            <pc:sldMk cId="995541619" sldId="263"/>
            <ac:spMk id="3" creationId="{7FC32946-22A8-9345-00DF-B6A740F53DAA}"/>
          </ac:spMkLst>
        </pc:spChg>
        <pc:spChg chg="add del">
          <ac:chgData name="C125065 OKUYAMA Noriki" userId="S::c125065@e.koeki-u.ac.jp::61e3c4c4-3913-47e4-b053-7b55db48ebf3" providerId="AD" clId="Web-{F771F1F2-3D06-8DF5-2FA5-22E14511004C}" dt="2026-01-21T03:16:12.364" v="55"/>
          <ac:spMkLst>
            <pc:docMk/>
            <pc:sldMk cId="995541619" sldId="263"/>
            <ac:spMk id="9" creationId="{F13C74B1-5B17-4795-BED0-7140497B445A}"/>
          </ac:spMkLst>
        </pc:spChg>
        <pc:spChg chg="add del">
          <ac:chgData name="C125065 OKUYAMA Noriki" userId="S::c125065@e.koeki-u.ac.jp::61e3c4c4-3913-47e4-b053-7b55db48ebf3" providerId="AD" clId="Web-{F771F1F2-3D06-8DF5-2FA5-22E14511004C}" dt="2026-01-21T03:16:12.364" v="55"/>
          <ac:spMkLst>
            <pc:docMk/>
            <pc:sldMk cId="995541619" sldId="263"/>
            <ac:spMk id="11" creationId="{D4974D33-8DC5-464E-8C6D-BE58F0669C17}"/>
          </ac:spMkLst>
        </pc:spChg>
        <pc:spChg chg="add">
          <ac:chgData name="C125065 OKUYAMA Noriki" userId="S::c125065@e.koeki-u.ac.jp::61e3c4c4-3913-47e4-b053-7b55db48ebf3" providerId="AD" clId="Web-{F771F1F2-3D06-8DF5-2FA5-22E14511004C}" dt="2026-01-21T03:16:12.411" v="56"/>
          <ac:spMkLst>
            <pc:docMk/>
            <pc:sldMk cId="995541619" sldId="263"/>
            <ac:spMk id="13" creationId="{71B2258F-86CA-4D4D-8270-BC05FCDEBFB3}"/>
          </ac:spMkLst>
        </pc:spChg>
        <pc:picChg chg="add mod ord">
          <ac:chgData name="C125065 OKUYAMA Noriki" userId="S::c125065@e.koeki-u.ac.jp::61e3c4c4-3913-47e4-b053-7b55db48ebf3" providerId="AD" clId="Web-{F771F1F2-3D06-8DF5-2FA5-22E14511004C}" dt="2026-01-21T03:16:12.411" v="56"/>
          <ac:picMkLst>
            <pc:docMk/>
            <pc:sldMk cId="995541619" sldId="263"/>
            <ac:picMk id="4" creationId="{1B3F304C-D7D8-C26F-3B2E-289139DDF759}"/>
          </ac:picMkLst>
        </pc:picChg>
      </pc:sldChg>
    </pc:docChg>
  </pc:docChgLst>
  <pc:docChgLst>
    <pc:chgData name="C125065 OKUYAMA Noriki" userId="S::c125065@e.koeki-u.ac.jp::61e3c4c4-3913-47e4-b053-7b55db48ebf3" providerId="AD" clId="Web-{0342E3A7-DD9D-6BEE-F734-178E7B0A95E4}"/>
    <pc:docChg chg="addSld delSld modSld">
      <pc:chgData name="C125065 OKUYAMA Noriki" userId="S::c125065@e.koeki-u.ac.jp::61e3c4c4-3913-47e4-b053-7b55db48ebf3" providerId="AD" clId="Web-{0342E3A7-DD9D-6BEE-F734-178E7B0A95E4}" dt="2026-01-19T06:01:43.071" v="233"/>
      <pc:docMkLst>
        <pc:docMk/>
      </pc:docMkLst>
      <pc:sldChg chg="modSp">
        <pc:chgData name="C125065 OKUYAMA Noriki" userId="S::c125065@e.koeki-u.ac.jp::61e3c4c4-3913-47e4-b053-7b55db48ebf3" providerId="AD" clId="Web-{0342E3A7-DD9D-6BEE-F734-178E7B0A95E4}" dt="2026-01-19T04:56:28.170" v="27" actId="20577"/>
        <pc:sldMkLst>
          <pc:docMk/>
          <pc:sldMk cId="2128380218" sldId="256"/>
        </pc:sldMkLst>
        <pc:spChg chg="mod">
          <ac:chgData name="C125065 OKUYAMA Noriki" userId="S::c125065@e.koeki-u.ac.jp::61e3c4c4-3913-47e4-b053-7b55db48ebf3" providerId="AD" clId="Web-{0342E3A7-DD9D-6BEE-F734-178E7B0A95E4}" dt="2026-01-19T04:52:52.102" v="1" actId="20577"/>
          <ac:spMkLst>
            <pc:docMk/>
            <pc:sldMk cId="2128380218" sldId="256"/>
            <ac:spMk id="2" creationId="{00000000-0000-0000-0000-000000000000}"/>
          </ac:spMkLst>
        </pc:spChg>
        <pc:spChg chg="mod">
          <ac:chgData name="C125065 OKUYAMA Noriki" userId="S::c125065@e.koeki-u.ac.jp::61e3c4c4-3913-47e4-b053-7b55db48ebf3" providerId="AD" clId="Web-{0342E3A7-DD9D-6BEE-F734-178E7B0A95E4}" dt="2026-01-19T04:56:28.170" v="27" actId="20577"/>
          <ac:spMkLst>
            <pc:docMk/>
            <pc:sldMk cId="2128380218" sldId="256"/>
            <ac:spMk id="3" creationId="{00000000-0000-0000-0000-000000000000}"/>
          </ac:spMkLst>
        </pc:spChg>
      </pc:sldChg>
      <pc:sldChg chg="addSp modSp new mod setBg">
        <pc:chgData name="C125065 OKUYAMA Noriki" userId="S::c125065@e.koeki-u.ac.jp::61e3c4c4-3913-47e4-b053-7b55db48ebf3" providerId="AD" clId="Web-{0342E3A7-DD9D-6BEE-F734-178E7B0A95E4}" dt="2026-01-19T05:18:39.544" v="111" actId="20577"/>
        <pc:sldMkLst>
          <pc:docMk/>
          <pc:sldMk cId="3056590788" sldId="257"/>
        </pc:sldMkLst>
        <pc:spChg chg="mod">
          <ac:chgData name="C125065 OKUYAMA Noriki" userId="S::c125065@e.koeki-u.ac.jp::61e3c4c4-3913-47e4-b053-7b55db48ebf3" providerId="AD" clId="Web-{0342E3A7-DD9D-6BEE-F734-178E7B0A95E4}" dt="2026-01-19T05:04:10.310" v="40"/>
          <ac:spMkLst>
            <pc:docMk/>
            <pc:sldMk cId="3056590788" sldId="257"/>
            <ac:spMk id="2" creationId="{84F90C69-8146-0653-E802-9024F4D09DD2}"/>
          </ac:spMkLst>
        </pc:spChg>
        <pc:spChg chg="mod">
          <ac:chgData name="C125065 OKUYAMA Noriki" userId="S::c125065@e.koeki-u.ac.jp::61e3c4c4-3913-47e4-b053-7b55db48ebf3" providerId="AD" clId="Web-{0342E3A7-DD9D-6BEE-F734-178E7B0A95E4}" dt="2026-01-19T05:18:39.544" v="111" actId="20577"/>
          <ac:spMkLst>
            <pc:docMk/>
            <pc:sldMk cId="3056590788" sldId="257"/>
            <ac:spMk id="3" creationId="{38BA371A-6583-77E7-A21F-D252180ABA94}"/>
          </ac:spMkLst>
        </pc:spChg>
        <pc:spChg chg="add">
          <ac:chgData name="C125065 OKUYAMA Noriki" userId="S::c125065@e.koeki-u.ac.jp::61e3c4c4-3913-47e4-b053-7b55db48ebf3" providerId="AD" clId="Web-{0342E3A7-DD9D-6BEE-F734-178E7B0A95E4}" dt="2026-01-19T05:04:10.310" v="40"/>
          <ac:spMkLst>
            <pc:docMk/>
            <pc:sldMk cId="3056590788" sldId="257"/>
            <ac:spMk id="9" creationId="{F13C74B1-5B17-4795-BED0-7140497B445A}"/>
          </ac:spMkLst>
        </pc:spChg>
        <pc:spChg chg="add">
          <ac:chgData name="C125065 OKUYAMA Noriki" userId="S::c125065@e.koeki-u.ac.jp::61e3c4c4-3913-47e4-b053-7b55db48ebf3" providerId="AD" clId="Web-{0342E3A7-DD9D-6BEE-F734-178E7B0A95E4}" dt="2026-01-19T05:04:10.310" v="40"/>
          <ac:spMkLst>
            <pc:docMk/>
            <pc:sldMk cId="3056590788" sldId="257"/>
            <ac:spMk id="11" creationId="{D4974D33-8DC5-464E-8C6D-BE58F0669C17}"/>
          </ac:spMkLst>
        </pc:spChg>
        <pc:picChg chg="add mod">
          <ac:chgData name="C125065 OKUYAMA Noriki" userId="S::c125065@e.koeki-u.ac.jp::61e3c4c4-3913-47e4-b053-7b55db48ebf3" providerId="AD" clId="Web-{0342E3A7-DD9D-6BEE-F734-178E7B0A95E4}" dt="2026-01-19T05:04:10.310" v="40"/>
          <ac:picMkLst>
            <pc:docMk/>
            <pc:sldMk cId="3056590788" sldId="257"/>
            <ac:picMk id="4" creationId="{0ECF9087-A4E6-3213-0D11-1D13FCCB1C30}"/>
          </ac:picMkLst>
        </pc:picChg>
      </pc:sldChg>
      <pc:sldChg chg="addSp modSp new mod setBg">
        <pc:chgData name="C125065 OKUYAMA Noriki" userId="S::c125065@e.koeki-u.ac.jp::61e3c4c4-3913-47e4-b053-7b55db48ebf3" providerId="AD" clId="Web-{0342E3A7-DD9D-6BEE-F734-178E7B0A95E4}" dt="2026-01-19T05:09:28.766" v="65" actId="1076"/>
        <pc:sldMkLst>
          <pc:docMk/>
          <pc:sldMk cId="2334348552" sldId="258"/>
        </pc:sldMkLst>
        <pc:spChg chg="mod">
          <ac:chgData name="C125065 OKUYAMA Noriki" userId="S::c125065@e.koeki-u.ac.jp::61e3c4c4-3913-47e4-b053-7b55db48ebf3" providerId="AD" clId="Web-{0342E3A7-DD9D-6BEE-F734-178E7B0A95E4}" dt="2026-01-19T05:09:28.766" v="65" actId="1076"/>
          <ac:spMkLst>
            <pc:docMk/>
            <pc:sldMk cId="2334348552" sldId="258"/>
            <ac:spMk id="2" creationId="{67FF0CD8-6A7F-543A-BB0F-8D00A202B319}"/>
          </ac:spMkLst>
        </pc:spChg>
        <pc:spChg chg="mod">
          <ac:chgData name="C125065 OKUYAMA Noriki" userId="S::c125065@e.koeki-u.ac.jp::61e3c4c4-3913-47e4-b053-7b55db48ebf3" providerId="AD" clId="Web-{0342E3A7-DD9D-6BEE-F734-178E7B0A95E4}" dt="2026-01-19T05:08:29.201" v="56"/>
          <ac:spMkLst>
            <pc:docMk/>
            <pc:sldMk cId="2334348552" sldId="258"/>
            <ac:spMk id="3" creationId="{8BD36256-CE44-413A-5DF2-0863A5AE3825}"/>
          </ac:spMkLst>
        </pc:spChg>
        <pc:spChg chg="add">
          <ac:chgData name="C125065 OKUYAMA Noriki" userId="S::c125065@e.koeki-u.ac.jp::61e3c4c4-3913-47e4-b053-7b55db48ebf3" providerId="AD" clId="Web-{0342E3A7-DD9D-6BEE-F734-178E7B0A95E4}" dt="2026-01-19T05:08:29.201" v="56"/>
          <ac:spMkLst>
            <pc:docMk/>
            <pc:sldMk cId="2334348552" sldId="258"/>
            <ac:spMk id="9" creationId="{3C54F4CE-85F0-46ED-80DA-9518C9251AD1}"/>
          </ac:spMkLst>
        </pc:spChg>
        <pc:spChg chg="add">
          <ac:chgData name="C125065 OKUYAMA Noriki" userId="S::c125065@e.koeki-u.ac.jp::61e3c4c4-3913-47e4-b053-7b55db48ebf3" providerId="AD" clId="Web-{0342E3A7-DD9D-6BEE-F734-178E7B0A95E4}" dt="2026-01-19T05:08:29.201" v="56"/>
          <ac:spMkLst>
            <pc:docMk/>
            <pc:sldMk cId="2334348552" sldId="258"/>
            <ac:spMk id="11" creationId="{DADD1FCA-8ACB-4958-81DD-4CDD6D3E1921}"/>
          </ac:spMkLst>
        </pc:spChg>
        <pc:picChg chg="add mod">
          <ac:chgData name="C125065 OKUYAMA Noriki" userId="S::c125065@e.koeki-u.ac.jp::61e3c4c4-3913-47e4-b053-7b55db48ebf3" providerId="AD" clId="Web-{0342E3A7-DD9D-6BEE-F734-178E7B0A95E4}" dt="2026-01-19T05:08:29.201" v="56"/>
          <ac:picMkLst>
            <pc:docMk/>
            <pc:sldMk cId="2334348552" sldId="258"/>
            <ac:picMk id="4" creationId="{F0444BB2-3ECC-5DDC-0D8A-99DC72C84929}"/>
          </ac:picMkLst>
        </pc:picChg>
      </pc:sldChg>
      <pc:sldChg chg="addSp delSp modSp new mod setBg setClrOvrMap">
        <pc:chgData name="C125065 OKUYAMA Noriki" userId="S::c125065@e.koeki-u.ac.jp::61e3c4c4-3913-47e4-b053-7b55db48ebf3" providerId="AD" clId="Web-{0342E3A7-DD9D-6BEE-F734-178E7B0A95E4}" dt="2026-01-19T05:16:40.479" v="93" actId="20577"/>
        <pc:sldMkLst>
          <pc:docMk/>
          <pc:sldMk cId="1622139682" sldId="259"/>
        </pc:sldMkLst>
        <pc:spChg chg="mod">
          <ac:chgData name="C125065 OKUYAMA Noriki" userId="S::c125065@e.koeki-u.ac.jp::61e3c4c4-3913-47e4-b053-7b55db48ebf3" providerId="AD" clId="Web-{0342E3A7-DD9D-6BEE-F734-178E7B0A95E4}" dt="2026-01-19T05:13:57.555" v="84"/>
          <ac:spMkLst>
            <pc:docMk/>
            <pc:sldMk cId="1622139682" sldId="259"/>
            <ac:spMk id="2" creationId="{35163151-CFC4-FDE4-F98A-5F09CB85A57C}"/>
          </ac:spMkLst>
        </pc:spChg>
        <pc:spChg chg="mod">
          <ac:chgData name="C125065 OKUYAMA Noriki" userId="S::c125065@e.koeki-u.ac.jp::61e3c4c4-3913-47e4-b053-7b55db48ebf3" providerId="AD" clId="Web-{0342E3A7-DD9D-6BEE-F734-178E7B0A95E4}" dt="2026-01-19T05:16:40.479" v="93" actId="20577"/>
          <ac:spMkLst>
            <pc:docMk/>
            <pc:sldMk cId="1622139682" sldId="259"/>
            <ac:spMk id="3" creationId="{E98A8E43-FA91-E36D-19CA-3EFF8BAF12D4}"/>
          </ac:spMkLst>
        </pc:spChg>
        <pc:spChg chg="add del">
          <ac:chgData name="C125065 OKUYAMA Noriki" userId="S::c125065@e.koeki-u.ac.jp::61e3c4c4-3913-47e4-b053-7b55db48ebf3" providerId="AD" clId="Web-{0342E3A7-DD9D-6BEE-F734-178E7B0A95E4}" dt="2026-01-19T05:13:57.539" v="83"/>
          <ac:spMkLst>
            <pc:docMk/>
            <pc:sldMk cId="1622139682" sldId="259"/>
            <ac:spMk id="9" creationId="{04812C46-200A-4DEB-A05E-3ED6C68C2387}"/>
          </ac:spMkLst>
        </pc:spChg>
        <pc:spChg chg="add del">
          <ac:chgData name="C125065 OKUYAMA Noriki" userId="S::c125065@e.koeki-u.ac.jp::61e3c4c4-3913-47e4-b053-7b55db48ebf3" providerId="AD" clId="Web-{0342E3A7-DD9D-6BEE-F734-178E7B0A95E4}" dt="2026-01-19T05:13:57.539" v="83"/>
          <ac:spMkLst>
            <pc:docMk/>
            <pc:sldMk cId="1622139682" sldId="259"/>
            <ac:spMk id="11" creationId="{D1EA859B-E555-4109-94F3-6700E046E008}"/>
          </ac:spMkLst>
        </pc:spChg>
        <pc:spChg chg="add">
          <ac:chgData name="C125065 OKUYAMA Noriki" userId="S::c125065@e.koeki-u.ac.jp::61e3c4c4-3913-47e4-b053-7b55db48ebf3" providerId="AD" clId="Web-{0342E3A7-DD9D-6BEE-F734-178E7B0A95E4}" dt="2026-01-19T05:13:57.555" v="84"/>
          <ac:spMkLst>
            <pc:docMk/>
            <pc:sldMk cId="1622139682" sldId="259"/>
            <ac:spMk id="13" creationId="{9228552E-C8B1-4A80-8448-0787CE0FC704}"/>
          </ac:spMkLst>
        </pc:spChg>
        <pc:picChg chg="add mod ord">
          <ac:chgData name="C125065 OKUYAMA Noriki" userId="S::c125065@e.koeki-u.ac.jp::61e3c4c4-3913-47e4-b053-7b55db48ebf3" providerId="AD" clId="Web-{0342E3A7-DD9D-6BEE-F734-178E7B0A95E4}" dt="2026-01-19T05:13:57.555" v="84"/>
          <ac:picMkLst>
            <pc:docMk/>
            <pc:sldMk cId="1622139682" sldId="259"/>
            <ac:picMk id="4" creationId="{9718FE4A-6293-D674-52F3-352B87D052D3}"/>
          </ac:picMkLst>
        </pc:picChg>
      </pc:sldChg>
      <pc:sldChg chg="addSp modSp new mod setBg">
        <pc:chgData name="C125065 OKUYAMA Noriki" userId="S::c125065@e.koeki-u.ac.jp::61e3c4c4-3913-47e4-b053-7b55db48ebf3" providerId="AD" clId="Web-{0342E3A7-DD9D-6BEE-F734-178E7B0A95E4}" dt="2026-01-19T05:19:03.388" v="112"/>
        <pc:sldMkLst>
          <pc:docMk/>
          <pc:sldMk cId="581641068" sldId="260"/>
        </pc:sldMkLst>
        <pc:spChg chg="mod">
          <ac:chgData name="C125065 OKUYAMA Noriki" userId="S::c125065@e.koeki-u.ac.jp::61e3c4c4-3913-47e4-b053-7b55db48ebf3" providerId="AD" clId="Web-{0342E3A7-DD9D-6BEE-F734-178E7B0A95E4}" dt="2026-01-19T05:19:03.388" v="112"/>
          <ac:spMkLst>
            <pc:docMk/>
            <pc:sldMk cId="581641068" sldId="260"/>
            <ac:spMk id="2" creationId="{447FFC06-371A-A84E-B4CE-4D767876FAE6}"/>
          </ac:spMkLst>
        </pc:spChg>
        <pc:spChg chg="mod">
          <ac:chgData name="C125065 OKUYAMA Noriki" userId="S::c125065@e.koeki-u.ac.jp::61e3c4c4-3913-47e4-b053-7b55db48ebf3" providerId="AD" clId="Web-{0342E3A7-DD9D-6BEE-F734-178E7B0A95E4}" dt="2026-01-19T05:19:03.388" v="112"/>
          <ac:spMkLst>
            <pc:docMk/>
            <pc:sldMk cId="581641068" sldId="260"/>
            <ac:spMk id="3" creationId="{658554FF-F975-11F9-AD3D-7C1C9800CEFB}"/>
          </ac:spMkLst>
        </pc:spChg>
        <pc:spChg chg="add">
          <ac:chgData name="C125065 OKUYAMA Noriki" userId="S::c125065@e.koeki-u.ac.jp::61e3c4c4-3913-47e4-b053-7b55db48ebf3" providerId="AD" clId="Web-{0342E3A7-DD9D-6BEE-F734-178E7B0A95E4}" dt="2026-01-19T05:19:03.388" v="112"/>
          <ac:spMkLst>
            <pc:docMk/>
            <pc:sldMk cId="581641068" sldId="260"/>
            <ac:spMk id="8" creationId="{C7D023E4-8DE1-436E-9847-ED6A4B4B04FD}"/>
          </ac:spMkLst>
        </pc:spChg>
        <pc:grpChg chg="add">
          <ac:chgData name="C125065 OKUYAMA Noriki" userId="S::c125065@e.koeki-u.ac.jp::61e3c4c4-3913-47e4-b053-7b55db48ebf3" providerId="AD" clId="Web-{0342E3A7-DD9D-6BEE-F734-178E7B0A95E4}" dt="2026-01-19T05:19:03.388" v="112"/>
          <ac:grpSpMkLst>
            <pc:docMk/>
            <pc:sldMk cId="581641068" sldId="260"/>
            <ac:grpSpMk id="10" creationId="{1FEC590B-3306-47E9-BD67-97F3F76169A4}"/>
          </ac:grpSpMkLst>
        </pc:grpChg>
        <pc:grpChg chg="add">
          <ac:chgData name="C125065 OKUYAMA Noriki" userId="S::c125065@e.koeki-u.ac.jp::61e3c4c4-3913-47e4-b053-7b55db48ebf3" providerId="AD" clId="Web-{0342E3A7-DD9D-6BEE-F734-178E7B0A95E4}" dt="2026-01-19T05:19:03.388" v="112"/>
          <ac:grpSpMkLst>
            <pc:docMk/>
            <pc:sldMk cId="581641068" sldId="260"/>
            <ac:grpSpMk id="14" creationId="{A47AAF5E-1692-48C9-98FB-6432BF0BC4F7}"/>
          </ac:grpSpMkLst>
        </pc:grpChg>
      </pc:sldChg>
      <pc:sldChg chg="addSp modSp new mod setBg">
        <pc:chgData name="C125065 OKUYAMA Noriki" userId="S::c125065@e.koeki-u.ac.jp::61e3c4c4-3913-47e4-b053-7b55db48ebf3" providerId="AD" clId="Web-{0342E3A7-DD9D-6BEE-F734-178E7B0A95E4}" dt="2026-01-19T05:27:09.011" v="145" actId="20577"/>
        <pc:sldMkLst>
          <pc:docMk/>
          <pc:sldMk cId="333067712" sldId="261"/>
        </pc:sldMkLst>
        <pc:spChg chg="mod">
          <ac:chgData name="C125065 OKUYAMA Noriki" userId="S::c125065@e.koeki-u.ac.jp::61e3c4c4-3913-47e4-b053-7b55db48ebf3" providerId="AD" clId="Web-{0342E3A7-DD9D-6BEE-F734-178E7B0A95E4}" dt="2026-01-19T05:27:09.011" v="145" actId="20577"/>
          <ac:spMkLst>
            <pc:docMk/>
            <pc:sldMk cId="333067712" sldId="261"/>
            <ac:spMk id="2" creationId="{CC3A3E0F-016E-AC7F-5CA8-7709594472A5}"/>
          </ac:spMkLst>
        </pc:spChg>
        <pc:spChg chg="mod">
          <ac:chgData name="C125065 OKUYAMA Noriki" userId="S::c125065@e.koeki-u.ac.jp::61e3c4c4-3913-47e4-b053-7b55db48ebf3" providerId="AD" clId="Web-{0342E3A7-DD9D-6BEE-F734-178E7B0A95E4}" dt="2026-01-19T05:26:36.432" v="138"/>
          <ac:spMkLst>
            <pc:docMk/>
            <pc:sldMk cId="333067712" sldId="261"/>
            <ac:spMk id="3" creationId="{FAE5774F-B08B-D263-6FFB-F057DA97FEFE}"/>
          </ac:spMkLst>
        </pc:spChg>
        <pc:spChg chg="add">
          <ac:chgData name="C125065 OKUYAMA Noriki" userId="S::c125065@e.koeki-u.ac.jp::61e3c4c4-3913-47e4-b053-7b55db48ebf3" providerId="AD" clId="Web-{0342E3A7-DD9D-6BEE-F734-178E7B0A95E4}" dt="2026-01-19T05:26:36.432" v="138"/>
          <ac:spMkLst>
            <pc:docMk/>
            <pc:sldMk cId="333067712" sldId="261"/>
            <ac:spMk id="9" creationId="{04812C46-200A-4DEB-A05E-3ED6C68C2387}"/>
          </ac:spMkLst>
        </pc:spChg>
        <pc:spChg chg="add">
          <ac:chgData name="C125065 OKUYAMA Noriki" userId="S::c125065@e.koeki-u.ac.jp::61e3c4c4-3913-47e4-b053-7b55db48ebf3" providerId="AD" clId="Web-{0342E3A7-DD9D-6BEE-F734-178E7B0A95E4}" dt="2026-01-19T05:26:36.432" v="138"/>
          <ac:spMkLst>
            <pc:docMk/>
            <pc:sldMk cId="333067712" sldId="261"/>
            <ac:spMk id="11" creationId="{D1EA859B-E555-4109-94F3-6700E046E008}"/>
          </ac:spMkLst>
        </pc:spChg>
        <pc:picChg chg="add mod ord">
          <ac:chgData name="C125065 OKUYAMA Noriki" userId="S::c125065@e.koeki-u.ac.jp::61e3c4c4-3913-47e4-b053-7b55db48ebf3" providerId="AD" clId="Web-{0342E3A7-DD9D-6BEE-F734-178E7B0A95E4}" dt="2026-01-19T05:26:36.432" v="138"/>
          <ac:picMkLst>
            <pc:docMk/>
            <pc:sldMk cId="333067712" sldId="261"/>
            <ac:picMk id="4" creationId="{196F6FA4-B77B-2254-8467-FD90D04D6774}"/>
          </ac:picMkLst>
        </pc:picChg>
      </pc:sldChg>
      <pc:sldChg chg="addSp delSp modSp new mod setBg">
        <pc:chgData name="C125065 OKUYAMA Noriki" userId="S::c125065@e.koeki-u.ac.jp::61e3c4c4-3913-47e4-b053-7b55db48ebf3" providerId="AD" clId="Web-{0342E3A7-DD9D-6BEE-F734-178E7B0A95E4}" dt="2026-01-19T06:01:19.492" v="229"/>
        <pc:sldMkLst>
          <pc:docMk/>
          <pc:sldMk cId="4202349181" sldId="262"/>
        </pc:sldMkLst>
        <pc:spChg chg="mod">
          <ac:chgData name="C125065 OKUYAMA Noriki" userId="S::c125065@e.koeki-u.ac.jp::61e3c4c4-3913-47e4-b053-7b55db48ebf3" providerId="AD" clId="Web-{0342E3A7-DD9D-6BEE-F734-178E7B0A95E4}" dt="2026-01-19T06:01:19.492" v="229"/>
          <ac:spMkLst>
            <pc:docMk/>
            <pc:sldMk cId="4202349181" sldId="262"/>
            <ac:spMk id="2" creationId="{AE62A5E6-62A6-C6AA-4181-F3B10AF4F97E}"/>
          </ac:spMkLst>
        </pc:spChg>
        <pc:spChg chg="del mod">
          <ac:chgData name="C125065 OKUYAMA Noriki" userId="S::c125065@e.koeki-u.ac.jp::61e3c4c4-3913-47e4-b053-7b55db48ebf3" providerId="AD" clId="Web-{0342E3A7-DD9D-6BEE-F734-178E7B0A95E4}" dt="2026-01-19T06:01:19.492" v="229"/>
          <ac:spMkLst>
            <pc:docMk/>
            <pc:sldMk cId="4202349181" sldId="262"/>
            <ac:spMk id="3" creationId="{84991F4E-F693-59E5-1E0E-CE4378A5A687}"/>
          </ac:spMkLst>
        </pc:spChg>
        <pc:spChg chg="add">
          <ac:chgData name="C125065 OKUYAMA Noriki" userId="S::c125065@e.koeki-u.ac.jp::61e3c4c4-3913-47e4-b053-7b55db48ebf3" providerId="AD" clId="Web-{0342E3A7-DD9D-6BEE-F734-178E7B0A95E4}" dt="2026-01-19T06:01:19.492" v="229"/>
          <ac:spMkLst>
            <pc:docMk/>
            <pc:sldMk cId="4202349181" sldId="262"/>
            <ac:spMk id="9" creationId="{35DB3719-6FDC-4E5D-891D-FF40B7300F64}"/>
          </ac:spMkLst>
        </pc:spChg>
        <pc:spChg chg="add">
          <ac:chgData name="C125065 OKUYAMA Noriki" userId="S::c125065@e.koeki-u.ac.jp::61e3c4c4-3913-47e4-b053-7b55db48ebf3" providerId="AD" clId="Web-{0342E3A7-DD9D-6BEE-F734-178E7B0A95E4}" dt="2026-01-19T06:01:19.492" v="229"/>
          <ac:spMkLst>
            <pc:docMk/>
            <pc:sldMk cId="4202349181" sldId="262"/>
            <ac:spMk id="11" creationId="{E0CBAC23-2E3F-4A90-BA59-F8299F6A5439}"/>
          </ac:spMkLst>
        </pc:spChg>
        <pc:graphicFrameChg chg="add">
          <ac:chgData name="C125065 OKUYAMA Noriki" userId="S::c125065@e.koeki-u.ac.jp::61e3c4c4-3913-47e4-b053-7b55db48ebf3" providerId="AD" clId="Web-{0342E3A7-DD9D-6BEE-F734-178E7B0A95E4}" dt="2026-01-19T06:01:19.492" v="229"/>
          <ac:graphicFrameMkLst>
            <pc:docMk/>
            <pc:sldMk cId="4202349181" sldId="262"/>
            <ac:graphicFrameMk id="5" creationId="{1B751CBD-AAAF-BBA6-B0F8-5C05BE3FCCB4}"/>
          </ac:graphicFrameMkLst>
        </pc:graphicFrameChg>
      </pc:sldChg>
      <pc:sldChg chg="modSp new">
        <pc:chgData name="C125065 OKUYAMA Noriki" userId="S::c125065@e.koeki-u.ac.jp::61e3c4c4-3913-47e4-b053-7b55db48ebf3" providerId="AD" clId="Web-{0342E3A7-DD9D-6BEE-F734-178E7B0A95E4}" dt="2026-01-19T05:28:31.248" v="150" actId="20577"/>
        <pc:sldMkLst>
          <pc:docMk/>
          <pc:sldMk cId="995541619" sldId="263"/>
        </pc:sldMkLst>
        <pc:spChg chg="mod">
          <ac:chgData name="C125065 OKUYAMA Noriki" userId="S::c125065@e.koeki-u.ac.jp::61e3c4c4-3913-47e4-b053-7b55db48ebf3" providerId="AD" clId="Web-{0342E3A7-DD9D-6BEE-F734-178E7B0A95E4}" dt="2026-01-19T05:28:31.248" v="150" actId="20577"/>
          <ac:spMkLst>
            <pc:docMk/>
            <pc:sldMk cId="995541619" sldId="263"/>
            <ac:spMk id="2" creationId="{34F93483-4942-B1AC-1B0C-161E7E19A073}"/>
          </ac:spMkLst>
        </pc:spChg>
      </pc:sldChg>
      <pc:sldChg chg="addSp modSp new mod setBg">
        <pc:chgData name="C125065 OKUYAMA Noriki" userId="S::c125065@e.koeki-u.ac.jp::61e3c4c4-3913-47e4-b053-7b55db48ebf3" providerId="AD" clId="Web-{0342E3A7-DD9D-6BEE-F734-178E7B0A95E4}" dt="2026-01-19T05:54:01.845" v="204"/>
        <pc:sldMkLst>
          <pc:docMk/>
          <pc:sldMk cId="1321818797" sldId="264"/>
        </pc:sldMkLst>
        <pc:spChg chg="mod">
          <ac:chgData name="C125065 OKUYAMA Noriki" userId="S::c125065@e.koeki-u.ac.jp::61e3c4c4-3913-47e4-b053-7b55db48ebf3" providerId="AD" clId="Web-{0342E3A7-DD9D-6BEE-F734-178E7B0A95E4}" dt="2026-01-19T05:54:01.845" v="204"/>
          <ac:spMkLst>
            <pc:docMk/>
            <pc:sldMk cId="1321818797" sldId="264"/>
            <ac:spMk id="2" creationId="{480DCDDF-EE39-8FB9-7F27-EAB29C2E1CE4}"/>
          </ac:spMkLst>
        </pc:spChg>
        <pc:spChg chg="mod">
          <ac:chgData name="C125065 OKUYAMA Noriki" userId="S::c125065@e.koeki-u.ac.jp::61e3c4c4-3913-47e4-b053-7b55db48ebf3" providerId="AD" clId="Web-{0342E3A7-DD9D-6BEE-F734-178E7B0A95E4}" dt="2026-01-19T05:54:01.845" v="204"/>
          <ac:spMkLst>
            <pc:docMk/>
            <pc:sldMk cId="1321818797" sldId="264"/>
            <ac:spMk id="3" creationId="{7D7DC843-AD10-FAAA-918A-EFC28A2C56A1}"/>
          </ac:spMkLst>
        </pc:spChg>
        <pc:spChg chg="add">
          <ac:chgData name="C125065 OKUYAMA Noriki" userId="S::c125065@e.koeki-u.ac.jp::61e3c4c4-3913-47e4-b053-7b55db48ebf3" providerId="AD" clId="Web-{0342E3A7-DD9D-6BEE-F734-178E7B0A95E4}" dt="2026-01-19T05:54:01.845" v="204"/>
          <ac:spMkLst>
            <pc:docMk/>
            <pc:sldMk cId="1321818797" sldId="264"/>
            <ac:spMk id="9" creationId="{F13C74B1-5B17-4795-BED0-7140497B445A}"/>
          </ac:spMkLst>
        </pc:spChg>
        <pc:spChg chg="add">
          <ac:chgData name="C125065 OKUYAMA Noriki" userId="S::c125065@e.koeki-u.ac.jp::61e3c4c4-3913-47e4-b053-7b55db48ebf3" providerId="AD" clId="Web-{0342E3A7-DD9D-6BEE-F734-178E7B0A95E4}" dt="2026-01-19T05:54:01.845" v="204"/>
          <ac:spMkLst>
            <pc:docMk/>
            <pc:sldMk cId="1321818797" sldId="264"/>
            <ac:spMk id="11" creationId="{D4974D33-8DC5-464E-8C6D-BE58F0669C17}"/>
          </ac:spMkLst>
        </pc:spChg>
        <pc:picChg chg="add mod">
          <ac:chgData name="C125065 OKUYAMA Noriki" userId="S::c125065@e.koeki-u.ac.jp::61e3c4c4-3913-47e4-b053-7b55db48ebf3" providerId="AD" clId="Web-{0342E3A7-DD9D-6BEE-F734-178E7B0A95E4}" dt="2026-01-19T05:54:01.845" v="204"/>
          <ac:picMkLst>
            <pc:docMk/>
            <pc:sldMk cId="1321818797" sldId="264"/>
            <ac:picMk id="4" creationId="{96FBFA96-C5B0-07E4-19A0-444AB84BDA72}"/>
          </ac:picMkLst>
        </pc:picChg>
      </pc:sldChg>
      <pc:sldChg chg="new del">
        <pc:chgData name="C125065 OKUYAMA Noriki" userId="S::c125065@e.koeki-u.ac.jp::61e3c4c4-3913-47e4-b053-7b55db48ebf3" providerId="AD" clId="Web-{0342E3A7-DD9D-6BEE-F734-178E7B0A95E4}" dt="2026-01-19T06:01:43.071" v="233"/>
        <pc:sldMkLst>
          <pc:docMk/>
          <pc:sldMk cId="1246832728" sldId="265"/>
        </pc:sldMkLst>
      </pc:sldChg>
      <pc:sldChg chg="new del">
        <pc:chgData name="C125065 OKUYAMA Noriki" userId="S::c125065@e.koeki-u.ac.jp::61e3c4c4-3913-47e4-b053-7b55db48ebf3" providerId="AD" clId="Web-{0342E3A7-DD9D-6BEE-F734-178E7B0A95E4}" dt="2026-01-19T06:01:38.664" v="232"/>
        <pc:sldMkLst>
          <pc:docMk/>
          <pc:sldMk cId="187580442" sldId="26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4DB44C44-172B-4416-8DFF-07E8C71A2BC9}"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6EC3D2A-87B8-43E5-98CC-B1329A3E70DD}">
      <dgm:prSet/>
      <dgm:spPr/>
      <dgm:t>
        <a:bodyPr/>
        <a:lstStyle/>
        <a:p>
          <a:pPr>
            <a:defRPr cap="all"/>
          </a:pPr>
          <a:r>
            <a:rPr kumimoji="1" lang="ja-JP"/>
            <a:t>もといた場所から住人を移住させる際のコスト</a:t>
          </a:r>
          <a:endParaRPr lang="en-US"/>
        </a:p>
      </dgm:t>
    </dgm:pt>
    <dgm:pt modelId="{289A7650-5471-41C2-8B8D-AAAE6E5BDE1A}" type="parTrans" cxnId="{DA3300C6-4F32-4DD5-9CB4-E98048CE1836}">
      <dgm:prSet/>
      <dgm:spPr/>
      <dgm:t>
        <a:bodyPr/>
        <a:lstStyle/>
        <a:p>
          <a:endParaRPr lang="en-US"/>
        </a:p>
      </dgm:t>
    </dgm:pt>
    <dgm:pt modelId="{D6B6F6D8-CB71-4E66-89C4-B02DE0CFD6D3}" type="sibTrans" cxnId="{DA3300C6-4F32-4DD5-9CB4-E98048CE1836}">
      <dgm:prSet/>
      <dgm:spPr/>
      <dgm:t>
        <a:bodyPr/>
        <a:lstStyle/>
        <a:p>
          <a:endParaRPr lang="en-US"/>
        </a:p>
      </dgm:t>
    </dgm:pt>
    <dgm:pt modelId="{6C48EB69-AA86-4F25-BD6D-47A5ECB2E1EF}">
      <dgm:prSet/>
      <dgm:spPr/>
      <dgm:t>
        <a:bodyPr/>
        <a:lstStyle/>
        <a:p>
          <a:pPr>
            <a:defRPr cap="all"/>
          </a:pPr>
          <a:r>
            <a:rPr kumimoji="1" lang="ja-JP"/>
            <a:t>地価、家賃、物価が高騰</a:t>
          </a:r>
          <a:endParaRPr lang="en-US"/>
        </a:p>
      </dgm:t>
    </dgm:pt>
    <dgm:pt modelId="{D33CD60A-5FFE-40D7-9AD8-F11B7C065E4B}" type="parTrans" cxnId="{49998C27-E271-41AE-ADF1-20C9DB7070C7}">
      <dgm:prSet/>
      <dgm:spPr/>
      <dgm:t>
        <a:bodyPr/>
        <a:lstStyle/>
        <a:p>
          <a:endParaRPr lang="en-US"/>
        </a:p>
      </dgm:t>
    </dgm:pt>
    <dgm:pt modelId="{7C38F75F-47D2-4494-A055-D98302371B94}" type="sibTrans" cxnId="{49998C27-E271-41AE-ADF1-20C9DB7070C7}">
      <dgm:prSet/>
      <dgm:spPr/>
      <dgm:t>
        <a:bodyPr/>
        <a:lstStyle/>
        <a:p>
          <a:endParaRPr lang="en-US"/>
        </a:p>
      </dgm:t>
    </dgm:pt>
    <dgm:pt modelId="{98069B3E-2BFD-400C-8843-FD0AFCFECC9C}" type="pres">
      <dgm:prSet presAssocID="{4DB44C44-172B-4416-8DFF-07E8C71A2BC9}" presName="root" presStyleCnt="0">
        <dgm:presLayoutVars>
          <dgm:dir/>
          <dgm:resizeHandles val="exact"/>
        </dgm:presLayoutVars>
      </dgm:prSet>
      <dgm:spPr/>
    </dgm:pt>
    <dgm:pt modelId="{8CF5C52C-8C1D-4CE9-B15A-46F6DC372364}" type="pres">
      <dgm:prSet presAssocID="{66EC3D2A-87B8-43E5-98CC-B1329A3E70DD}" presName="compNode" presStyleCnt="0"/>
      <dgm:spPr/>
    </dgm:pt>
    <dgm:pt modelId="{7AC210C6-61AA-40F5-93D3-2C27F6D64156}" type="pres">
      <dgm:prSet presAssocID="{66EC3D2A-87B8-43E5-98CC-B1329A3E70DD}" presName="iconBgRect" presStyleLbl="bgShp" presStyleIdx="0" presStyleCnt="2"/>
      <dgm:spPr/>
    </dgm:pt>
    <dgm:pt modelId="{D994404F-B84E-4ED3-A377-C60AF000ED3D}" type="pres">
      <dgm:prSet presAssocID="{66EC3D2A-87B8-43E5-98CC-B1329A3E70D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ホーム"/>
        </a:ext>
      </dgm:extLst>
    </dgm:pt>
    <dgm:pt modelId="{E32A4B0C-8C86-4498-B3CA-1F13367C67A9}" type="pres">
      <dgm:prSet presAssocID="{66EC3D2A-87B8-43E5-98CC-B1329A3E70DD}" presName="spaceRect" presStyleCnt="0"/>
      <dgm:spPr/>
    </dgm:pt>
    <dgm:pt modelId="{A1EC67B2-925F-4CCC-958B-348EBABCB94A}" type="pres">
      <dgm:prSet presAssocID="{66EC3D2A-87B8-43E5-98CC-B1329A3E70DD}" presName="textRect" presStyleLbl="revTx" presStyleIdx="0" presStyleCnt="2">
        <dgm:presLayoutVars>
          <dgm:chMax val="1"/>
          <dgm:chPref val="1"/>
        </dgm:presLayoutVars>
      </dgm:prSet>
      <dgm:spPr/>
    </dgm:pt>
    <dgm:pt modelId="{42FCFCBF-2549-47DA-91CE-0EEE746C0ECB}" type="pres">
      <dgm:prSet presAssocID="{D6B6F6D8-CB71-4E66-89C4-B02DE0CFD6D3}" presName="sibTrans" presStyleCnt="0"/>
      <dgm:spPr/>
    </dgm:pt>
    <dgm:pt modelId="{8996B990-6225-4139-BECA-4334339EC920}" type="pres">
      <dgm:prSet presAssocID="{6C48EB69-AA86-4F25-BD6D-47A5ECB2E1EF}" presName="compNode" presStyleCnt="0"/>
      <dgm:spPr/>
    </dgm:pt>
    <dgm:pt modelId="{E89D0F6B-8B4C-4DB1-902D-B8BF130310DB}" type="pres">
      <dgm:prSet presAssocID="{6C48EB69-AA86-4F25-BD6D-47A5ECB2E1EF}" presName="iconBgRect" presStyleLbl="bgShp" presStyleIdx="1" presStyleCnt="2"/>
      <dgm:spPr/>
    </dgm:pt>
    <dgm:pt modelId="{89C770FB-8EA6-4621-AC38-4027A6CE5CEC}" type="pres">
      <dgm:prSet presAssocID="{6C48EB69-AA86-4F25-BD6D-47A5ECB2E1E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ストア"/>
        </a:ext>
      </dgm:extLst>
    </dgm:pt>
    <dgm:pt modelId="{1FE53187-BEAE-427A-A2D8-1064BD756D81}" type="pres">
      <dgm:prSet presAssocID="{6C48EB69-AA86-4F25-BD6D-47A5ECB2E1EF}" presName="spaceRect" presStyleCnt="0"/>
      <dgm:spPr/>
    </dgm:pt>
    <dgm:pt modelId="{DEFE1FDE-68F0-4755-8A47-A0676843FD7A}" type="pres">
      <dgm:prSet presAssocID="{6C48EB69-AA86-4F25-BD6D-47A5ECB2E1EF}" presName="textRect" presStyleLbl="revTx" presStyleIdx="1" presStyleCnt="2">
        <dgm:presLayoutVars>
          <dgm:chMax val="1"/>
          <dgm:chPref val="1"/>
        </dgm:presLayoutVars>
      </dgm:prSet>
      <dgm:spPr/>
    </dgm:pt>
  </dgm:ptLst>
  <dgm:cxnLst>
    <dgm:cxn modelId="{49998C27-E271-41AE-ADF1-20C9DB7070C7}" srcId="{4DB44C44-172B-4416-8DFF-07E8C71A2BC9}" destId="{6C48EB69-AA86-4F25-BD6D-47A5ECB2E1EF}" srcOrd="1" destOrd="0" parTransId="{D33CD60A-5FFE-40D7-9AD8-F11B7C065E4B}" sibTransId="{7C38F75F-47D2-4494-A055-D98302371B94}"/>
    <dgm:cxn modelId="{5970AE35-50A2-411C-8FFA-B344AD09A32F}" type="presOf" srcId="{66EC3D2A-87B8-43E5-98CC-B1329A3E70DD}" destId="{A1EC67B2-925F-4CCC-958B-348EBABCB94A}" srcOrd="0" destOrd="0" presId="urn:microsoft.com/office/officeart/2018/5/layout/IconCircleLabelList"/>
    <dgm:cxn modelId="{DA3300C6-4F32-4DD5-9CB4-E98048CE1836}" srcId="{4DB44C44-172B-4416-8DFF-07E8C71A2BC9}" destId="{66EC3D2A-87B8-43E5-98CC-B1329A3E70DD}" srcOrd="0" destOrd="0" parTransId="{289A7650-5471-41C2-8B8D-AAAE6E5BDE1A}" sibTransId="{D6B6F6D8-CB71-4E66-89C4-B02DE0CFD6D3}"/>
    <dgm:cxn modelId="{D4EBC1EC-9B8C-4037-BD1C-577153D20208}" type="presOf" srcId="{4DB44C44-172B-4416-8DFF-07E8C71A2BC9}" destId="{98069B3E-2BFD-400C-8843-FD0AFCFECC9C}" srcOrd="0" destOrd="0" presId="urn:microsoft.com/office/officeart/2018/5/layout/IconCircleLabelList"/>
    <dgm:cxn modelId="{7718FCF7-6C38-4BDB-A3FB-3C102E6F5CB1}" type="presOf" srcId="{6C48EB69-AA86-4F25-BD6D-47A5ECB2E1EF}" destId="{DEFE1FDE-68F0-4755-8A47-A0676843FD7A}" srcOrd="0" destOrd="0" presId="urn:microsoft.com/office/officeart/2018/5/layout/IconCircleLabelList"/>
    <dgm:cxn modelId="{5DD7A0D4-07B9-4DCA-BB5B-B4F6A5A4274A}" type="presParOf" srcId="{98069B3E-2BFD-400C-8843-FD0AFCFECC9C}" destId="{8CF5C52C-8C1D-4CE9-B15A-46F6DC372364}" srcOrd="0" destOrd="0" presId="urn:microsoft.com/office/officeart/2018/5/layout/IconCircleLabelList"/>
    <dgm:cxn modelId="{826B6922-B9DA-4DB9-9827-8A4D902C2407}" type="presParOf" srcId="{8CF5C52C-8C1D-4CE9-B15A-46F6DC372364}" destId="{7AC210C6-61AA-40F5-93D3-2C27F6D64156}" srcOrd="0" destOrd="0" presId="urn:microsoft.com/office/officeart/2018/5/layout/IconCircleLabelList"/>
    <dgm:cxn modelId="{7862EFE1-F82B-4BB7-A60B-D9A7FBF77E70}" type="presParOf" srcId="{8CF5C52C-8C1D-4CE9-B15A-46F6DC372364}" destId="{D994404F-B84E-4ED3-A377-C60AF000ED3D}" srcOrd="1" destOrd="0" presId="urn:microsoft.com/office/officeart/2018/5/layout/IconCircleLabelList"/>
    <dgm:cxn modelId="{6395DFA3-A8F6-4A5C-B0FE-3AC977317EB7}" type="presParOf" srcId="{8CF5C52C-8C1D-4CE9-B15A-46F6DC372364}" destId="{E32A4B0C-8C86-4498-B3CA-1F13367C67A9}" srcOrd="2" destOrd="0" presId="urn:microsoft.com/office/officeart/2018/5/layout/IconCircleLabelList"/>
    <dgm:cxn modelId="{3DCFF26C-CCCC-4F96-94B7-0A0C5465D0CD}" type="presParOf" srcId="{8CF5C52C-8C1D-4CE9-B15A-46F6DC372364}" destId="{A1EC67B2-925F-4CCC-958B-348EBABCB94A}" srcOrd="3" destOrd="0" presId="urn:microsoft.com/office/officeart/2018/5/layout/IconCircleLabelList"/>
    <dgm:cxn modelId="{DC71CC0C-9A83-44BA-B907-64C4045438DF}" type="presParOf" srcId="{98069B3E-2BFD-400C-8843-FD0AFCFECC9C}" destId="{42FCFCBF-2549-47DA-91CE-0EEE746C0ECB}" srcOrd="1" destOrd="0" presId="urn:microsoft.com/office/officeart/2018/5/layout/IconCircleLabelList"/>
    <dgm:cxn modelId="{F0320479-5F33-44DA-BE7D-B62AD608EC5A}" type="presParOf" srcId="{98069B3E-2BFD-400C-8843-FD0AFCFECC9C}" destId="{8996B990-6225-4139-BECA-4334339EC920}" srcOrd="2" destOrd="0" presId="urn:microsoft.com/office/officeart/2018/5/layout/IconCircleLabelList"/>
    <dgm:cxn modelId="{0F4E138B-3611-46BA-B578-2169561CCD6B}" type="presParOf" srcId="{8996B990-6225-4139-BECA-4334339EC920}" destId="{E89D0F6B-8B4C-4DB1-902D-B8BF130310DB}" srcOrd="0" destOrd="0" presId="urn:microsoft.com/office/officeart/2018/5/layout/IconCircleLabelList"/>
    <dgm:cxn modelId="{DE630341-394A-426A-9370-4A888ACE7FA9}" type="presParOf" srcId="{8996B990-6225-4139-BECA-4334339EC920}" destId="{89C770FB-8EA6-4621-AC38-4027A6CE5CEC}" srcOrd="1" destOrd="0" presId="urn:microsoft.com/office/officeart/2018/5/layout/IconCircleLabelList"/>
    <dgm:cxn modelId="{31741539-84A0-41D8-8E03-7477B399D8A3}" type="presParOf" srcId="{8996B990-6225-4139-BECA-4334339EC920}" destId="{1FE53187-BEAE-427A-A2D8-1064BD756D81}" srcOrd="2" destOrd="0" presId="urn:microsoft.com/office/officeart/2018/5/layout/IconCircleLabelList"/>
    <dgm:cxn modelId="{5C7F2F78-C6FD-4B9A-BE3A-EE09E0AD71BE}" type="presParOf" srcId="{8996B990-6225-4139-BECA-4334339EC920}" destId="{DEFE1FDE-68F0-4755-8A47-A0676843FD7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10C6-61AA-40F5-93D3-2C27F6D64156}">
      <dsp:nvSpPr>
        <dsp:cNvPr id="0" name=""/>
        <dsp:cNvSpPr/>
      </dsp:nvSpPr>
      <dsp:spPr>
        <a:xfrm>
          <a:off x="2044800" y="174437"/>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4404F-B84E-4ED3-A377-C60AF000ED3D}">
      <dsp:nvSpPr>
        <dsp:cNvPr id="0" name=""/>
        <dsp:cNvSpPr/>
      </dsp:nvSpPr>
      <dsp:spPr>
        <a:xfrm>
          <a:off x="2512800" y="6424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EC67B2-925F-4CCC-958B-348EBABCB94A}">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kumimoji="1" lang="ja-JP" sz="2400" kern="1200"/>
            <a:t>もといた場所から住人を移住させる際のコスト</a:t>
          </a:r>
          <a:endParaRPr lang="en-US" sz="2400" kern="1200"/>
        </a:p>
      </dsp:txBody>
      <dsp:txXfrm>
        <a:off x="1342800" y="3054438"/>
        <a:ext cx="3600000" cy="720000"/>
      </dsp:txXfrm>
    </dsp:sp>
    <dsp:sp modelId="{E89D0F6B-8B4C-4DB1-902D-B8BF130310DB}">
      <dsp:nvSpPr>
        <dsp:cNvPr id="0" name=""/>
        <dsp:cNvSpPr/>
      </dsp:nvSpPr>
      <dsp:spPr>
        <a:xfrm>
          <a:off x="6274800" y="174437"/>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770FB-8EA6-4621-AC38-4027A6CE5CEC}">
      <dsp:nvSpPr>
        <dsp:cNvPr id="0" name=""/>
        <dsp:cNvSpPr/>
      </dsp:nvSpPr>
      <dsp:spPr>
        <a:xfrm>
          <a:off x="6742800" y="64243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E1FDE-68F0-4755-8A47-A0676843FD7A}">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kumimoji="1" lang="ja-JP" sz="2400" kern="1200"/>
            <a:t>地価、家賃、物価が高騰</a:t>
          </a:r>
          <a:endParaRPr lang="en-US" sz="2400" kern="1200"/>
        </a:p>
      </dsp:txBody>
      <dsp:txXfrm>
        <a:off x="5572800" y="3054438"/>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2026/1/20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02A643-9BB0-4E02-80B2-2C0A5E5D738E}" type="datetimeFigureOut">
              <a:rPr kumimoji="1" lang="ja-JP" altLang="en-US" smtClean="0"/>
              <a:t>2026/1/20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a:ea typeface="ＭＳ Ｐゴシック"/>
              </a:rPr>
              <a:t>都市と交通</a:t>
            </a:r>
            <a:br>
              <a:rPr lang="ja-JP" altLang="en-US">
                <a:ea typeface="ＭＳ Ｐゴシック"/>
              </a:rPr>
            </a:br>
            <a:endParaRPr kumimoji="1" lang="ja-JP" altLang="en-US"/>
          </a:p>
        </p:txBody>
      </p:sp>
      <p:sp>
        <p:nvSpPr>
          <p:cNvPr id="3" name="サブタイトル 2"/>
          <p:cNvSpPr>
            <a:spLocks noGrp="1"/>
          </p:cNvSpPr>
          <p:nvPr>
            <p:ph type="subTitle" idx="1"/>
          </p:nvPr>
        </p:nvSpPr>
        <p:spPr/>
        <p:txBody>
          <a:bodyPr vert="horz" lIns="91440" tIns="45720" rIns="91440" bIns="45720" rtlCol="0" anchor="t">
            <a:normAutofit fontScale="77500" lnSpcReduction="20000"/>
          </a:bodyPr>
          <a:lstStyle/>
          <a:p>
            <a:r>
              <a:rPr lang="ja-JP" altLang="en-US">
                <a:ea typeface="ＭＳ Ｐゴシック"/>
              </a:rPr>
              <a:t>３６班</a:t>
            </a:r>
          </a:p>
          <a:p>
            <a:r>
              <a:rPr lang="ja-JP" altLang="en-US">
                <a:ea typeface="ＭＳ Ｐゴシック"/>
              </a:rPr>
              <a:t>Ｃ1250651 奥山徳喜</a:t>
            </a:r>
            <a:endParaRPr lang="ja-JP"/>
          </a:p>
          <a:p>
            <a:r>
              <a:rPr lang="ja-JP" altLang="en-US">
                <a:ea typeface="ＭＳ Ｐゴシック"/>
              </a:rPr>
              <a:t>C1250562　大坂真之</a:t>
            </a:r>
          </a:p>
          <a:p>
            <a:r>
              <a:rPr lang="ja-JP" altLang="en-US">
                <a:ea typeface="ＭＳ Ｐゴシック"/>
              </a:rPr>
              <a:t>C1250303　石山大翔</a:t>
            </a:r>
          </a:p>
          <a:p>
            <a:r>
              <a:rPr lang="ja-JP" altLang="en-US">
                <a:ea typeface="ＭＳ Ｐゴシック"/>
              </a:rPr>
              <a:t>C1252035　千葉暖大</a:t>
            </a:r>
          </a:p>
        </p:txBody>
      </p:sp>
    </p:spTree>
    <p:extLst>
      <p:ext uri="{BB962C8B-B14F-4D97-AF65-F5344CB8AC3E}">
        <p14:creationId xmlns:p14="http://schemas.microsoft.com/office/powerpoint/2010/main" val="212838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90C69-8146-0653-E802-9024F4D09DD2}"/>
              </a:ext>
            </a:extLst>
          </p:cNvPr>
          <p:cNvSpPr>
            <a:spLocks noGrp="1"/>
          </p:cNvSpPr>
          <p:nvPr>
            <p:ph type="title"/>
          </p:nvPr>
        </p:nvSpPr>
        <p:spPr>
          <a:xfrm>
            <a:off x="640080" y="325369"/>
            <a:ext cx="4368602" cy="1956841"/>
          </a:xfrm>
        </p:spPr>
        <p:txBody>
          <a:bodyPr anchor="b">
            <a:normAutofit/>
          </a:bodyPr>
          <a:lstStyle/>
          <a:p>
            <a:r>
              <a:rPr lang="en-US" sz="5400"/>
              <a:t>１．</a:t>
            </a:r>
            <a:r>
              <a:rPr lang="ja-JP" altLang="en-US" sz="5400"/>
              <a:t>現状</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A371A-6583-77E7-A21F-D252180ABA94}"/>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ja-JP" altLang="en-US" sz="2200">
                <a:ea typeface="ＭＳ Ｐゴシック"/>
              </a:rPr>
              <a:t>高齢者が免許返納したいと思っても現在の生活環境では返納が困難</a:t>
            </a:r>
            <a:endParaRPr kumimoji="1" lang="en-US" sz="2200"/>
          </a:p>
        </p:txBody>
      </p:sp>
      <p:pic>
        <p:nvPicPr>
          <p:cNvPr id="4" name="Picture 3" descr="運転免許の返納方法まとめ｜どこでできる？受付時間や必要なものは？ | ファミトラ">
            <a:extLst>
              <a:ext uri="{FF2B5EF4-FFF2-40B4-BE49-F238E27FC236}">
                <a16:creationId xmlns:a16="http://schemas.microsoft.com/office/drawing/2014/main" id="{0ECF9087-A4E6-3213-0D11-1D13FCCB1C30}"/>
              </a:ext>
            </a:extLst>
          </p:cNvPr>
          <p:cNvPicPr>
            <a:picLocks noChangeAspect="1"/>
          </p:cNvPicPr>
          <p:nvPr/>
        </p:nvPicPr>
        <p:blipFill>
          <a:blip r:embed="rId2"/>
          <a:srcRect l="25331" r="7715"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565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FF0CD8-6A7F-543A-BB0F-8D00A202B319}"/>
              </a:ext>
            </a:extLst>
          </p:cNvPr>
          <p:cNvSpPr>
            <a:spLocks noGrp="1"/>
          </p:cNvSpPr>
          <p:nvPr>
            <p:ph type="title"/>
          </p:nvPr>
        </p:nvSpPr>
        <p:spPr>
          <a:xfrm>
            <a:off x="91021" y="810124"/>
            <a:ext cx="4242434" cy="2795160"/>
          </a:xfrm>
        </p:spPr>
        <p:txBody>
          <a:bodyPr vert="horz" lIns="91440" tIns="45720" rIns="91440" bIns="45720" rtlCol="0" anchor="b">
            <a:normAutofit/>
          </a:bodyPr>
          <a:lstStyle/>
          <a:p>
            <a:pPr algn="ctr"/>
            <a:r>
              <a:rPr lang="ja-JP" altLang="en-US">
                <a:ea typeface="ＭＳ Ｐゴシック"/>
              </a:rPr>
              <a:t>２. </a:t>
            </a:r>
            <a:r>
              <a:rPr lang="ja-JP" altLang="en-US" kern="1200">
                <a:latin typeface="+mj-lt"/>
                <a:ea typeface="ＭＳ Ｐゴシック"/>
                <a:cs typeface="+mj-cs"/>
              </a:rPr>
              <a:t>理想的な状態</a:t>
            </a:r>
            <a:endParaRPr kumimoji="1" lang="en-US" kern="1200">
              <a:latin typeface="+mj-lt"/>
              <a:ea typeface="ＭＳ Ｐゴシック"/>
              <a:cs typeface="+mj-cs"/>
            </a:endParaRPr>
          </a:p>
        </p:txBody>
      </p:sp>
      <p:sp>
        <p:nvSpPr>
          <p:cNvPr id="3" name="Content Placeholder 2">
            <a:extLst>
              <a:ext uri="{FF2B5EF4-FFF2-40B4-BE49-F238E27FC236}">
                <a16:creationId xmlns:a16="http://schemas.microsoft.com/office/drawing/2014/main" id="{8BD36256-CE44-413A-5DF2-0863A5AE3825}"/>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ja-JP" altLang="en-US" sz="1800" kern="1200">
                <a:solidFill>
                  <a:schemeClr val="tx1"/>
                </a:solidFill>
                <a:latin typeface="+mn-lt"/>
                <a:ea typeface="+mn-ea"/>
                <a:cs typeface="+mn-cs"/>
              </a:rPr>
              <a:t>免許返納しても安心して暮らせる生活環境をつくる！！</a:t>
            </a:r>
            <a:endParaRPr lang="en-US" sz="1800" kern="1200">
              <a:solidFill>
                <a:schemeClr val="tx1"/>
              </a:solidFill>
              <a:latin typeface="+mn-lt"/>
              <a:ea typeface="+mn-ea"/>
              <a:cs typeface="+mn-cs"/>
            </a:endParaRPr>
          </a:p>
        </p:txBody>
      </p:sp>
      <p:pic>
        <p:nvPicPr>
          <p:cNvPr id="4" name="Picture 3" descr="おじいちゃんとおばあちゃんイラスト／無料イラストなら「イラストAC」">
            <a:extLst>
              <a:ext uri="{FF2B5EF4-FFF2-40B4-BE49-F238E27FC236}">
                <a16:creationId xmlns:a16="http://schemas.microsoft.com/office/drawing/2014/main" id="{F0444BB2-3ECC-5DDC-0D8A-99DC72C84929}"/>
              </a:ext>
            </a:extLst>
          </p:cNvPr>
          <p:cNvPicPr>
            <a:picLocks noChangeAspect="1"/>
          </p:cNvPicPr>
          <p:nvPr/>
        </p:nvPicPr>
        <p:blipFill>
          <a:blip r:embed="rId2"/>
          <a:stretch>
            <a:fillRect/>
          </a:stretch>
        </p:blipFill>
        <p:spPr>
          <a:xfrm>
            <a:off x="5895751" y="1273269"/>
            <a:ext cx="5708649" cy="4281486"/>
          </a:xfrm>
          <a:prstGeom prst="rect">
            <a:avLst/>
          </a:prstGeom>
        </p:spPr>
      </p:pic>
    </p:spTree>
    <p:extLst>
      <p:ext uri="{BB962C8B-B14F-4D97-AF65-F5344CB8AC3E}">
        <p14:creationId xmlns:p14="http://schemas.microsoft.com/office/powerpoint/2010/main" val="233434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政治】政策と時間軸（市町村合併について）｜太田裕介@能勢町">
            <a:extLst>
              <a:ext uri="{FF2B5EF4-FFF2-40B4-BE49-F238E27FC236}">
                <a16:creationId xmlns:a16="http://schemas.microsoft.com/office/drawing/2014/main" id="{9718FE4A-6293-D674-52F3-352B87D052D3}"/>
              </a:ext>
            </a:extLst>
          </p:cNvPr>
          <p:cNvPicPr>
            <a:picLocks noChangeAspect="1"/>
          </p:cNvPicPr>
          <p:nvPr/>
        </p:nvPicPr>
        <p:blipFill>
          <a:blip r:embed="rId2">
            <a:alphaModFix amt="35000"/>
          </a:blip>
          <a:srcRect l="6889" r="3" b="3"/>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5163151-CFC4-FDE4-F98A-5F09CB85A57C}"/>
              </a:ext>
            </a:extLst>
          </p:cNvPr>
          <p:cNvSpPr>
            <a:spLocks noGrp="1"/>
          </p:cNvSpPr>
          <p:nvPr>
            <p:ph type="title"/>
          </p:nvPr>
        </p:nvSpPr>
        <p:spPr>
          <a:xfrm>
            <a:off x="838200" y="365125"/>
            <a:ext cx="10515600" cy="1325563"/>
          </a:xfrm>
        </p:spPr>
        <p:txBody>
          <a:bodyPr>
            <a:normAutofit/>
          </a:bodyPr>
          <a:lstStyle/>
          <a:p>
            <a:r>
              <a:rPr lang="en-US">
                <a:solidFill>
                  <a:srgbClr val="FFFFFF"/>
                </a:solidFill>
              </a:rPr>
              <a:t>3. </a:t>
            </a:r>
            <a:r>
              <a:rPr lang="ja-JP" altLang="en-US">
                <a:solidFill>
                  <a:srgbClr val="FFFFFF"/>
                </a:solidFill>
                <a:ea typeface="ＭＳ Ｐゴシック"/>
              </a:rPr>
              <a:t>問題点</a:t>
            </a:r>
            <a:endParaRPr kumimoji="1" lang="en-US">
              <a:solidFill>
                <a:srgbClr val="FFFFFF"/>
              </a:solidFill>
              <a:ea typeface="ＭＳ Ｐゴシック"/>
            </a:endParaRPr>
          </a:p>
        </p:txBody>
      </p:sp>
      <p:sp>
        <p:nvSpPr>
          <p:cNvPr id="3" name="Content Placeholder 2">
            <a:extLst>
              <a:ext uri="{FF2B5EF4-FFF2-40B4-BE49-F238E27FC236}">
                <a16:creationId xmlns:a16="http://schemas.microsoft.com/office/drawing/2014/main" id="{E98A8E43-FA91-E36D-19CA-3EFF8BAF12D4}"/>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3200">
                <a:solidFill>
                  <a:srgbClr val="FFFFFF"/>
                </a:solidFill>
              </a:rPr>
              <a:t>.</a:t>
            </a:r>
            <a:r>
              <a:rPr lang="ja-JP" altLang="en-US" sz="3600">
                <a:solidFill>
                  <a:srgbClr val="FFFFFF"/>
                </a:solidFill>
                <a:ea typeface="ＭＳ Ｐゴシック"/>
              </a:rPr>
              <a:t>交通の便の悪さ（公共交通機関など）</a:t>
            </a:r>
          </a:p>
          <a:p>
            <a:r>
              <a:rPr lang="ja-JP" altLang="en-US" sz="3600">
                <a:solidFill>
                  <a:srgbClr val="FFFFFF"/>
                </a:solidFill>
                <a:ea typeface="ＭＳ Ｐゴシック"/>
              </a:rPr>
              <a:t>過疎化した市町村での暮らし</a:t>
            </a:r>
          </a:p>
        </p:txBody>
      </p:sp>
    </p:spTree>
    <p:extLst>
      <p:ext uri="{BB962C8B-B14F-4D97-AF65-F5344CB8AC3E}">
        <p14:creationId xmlns:p14="http://schemas.microsoft.com/office/powerpoint/2010/main" val="162213968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47FFC06-371A-A84E-B4CE-4D767876FAE6}"/>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4. </a:t>
            </a:r>
            <a:r>
              <a:rPr lang="ja-JP" altLang="en-US" sz="4800" kern="1200">
                <a:solidFill>
                  <a:schemeClr val="bg1"/>
                </a:solidFill>
                <a:latin typeface="+mj-lt"/>
                <a:ea typeface="+mj-ea"/>
                <a:cs typeface="+mj-cs"/>
              </a:rPr>
              <a:t>課題の設定</a:t>
            </a:r>
            <a:endParaRPr kumimoji="1" lang="en-US" sz="4800" kern="120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658554FF-F975-11F9-AD3D-7C1C9800CEFB}"/>
              </a:ext>
            </a:extLst>
          </p:cNvPr>
          <p:cNvSpPr>
            <a:spLocks noGrp="1"/>
          </p:cNvSpPr>
          <p:nvPr>
            <p:ph idx="1"/>
          </p:nvPr>
        </p:nvSpPr>
        <p:spPr>
          <a:xfrm>
            <a:off x="789708" y="3866064"/>
            <a:ext cx="10558405" cy="2234485"/>
          </a:xfrm>
        </p:spPr>
        <p:txBody>
          <a:bodyPr vert="horz" lIns="91440" tIns="45720" rIns="91440" bIns="45720" rtlCol="0" anchor="t">
            <a:normAutofit/>
          </a:bodyPr>
          <a:lstStyle/>
          <a:p>
            <a:pPr marL="0" indent="0" algn="ctr">
              <a:buNone/>
            </a:pPr>
            <a:r>
              <a:rPr lang="ja-JP" altLang="en-US" sz="2400" kern="1200">
                <a:solidFill>
                  <a:schemeClr val="bg1"/>
                </a:solidFill>
                <a:latin typeface="+mn-lt"/>
                <a:ea typeface="+mn-ea"/>
                <a:cs typeface="+mn-cs"/>
              </a:rPr>
              <a:t>免許返納しても安心して生活できるよう、公共交通や生活サービスを集約し、車に依存しなくても生活できる環境を作る。</a:t>
            </a:r>
            <a:endParaRPr kumimoji="1" lang="en-US" sz="2400" kern="1200">
              <a:solidFill>
                <a:schemeClr val="bg1"/>
              </a:solidFill>
              <a:latin typeface="+mn-lt"/>
              <a:ea typeface="+mn-ea"/>
              <a:cs typeface="+mn-cs"/>
            </a:endParaRPr>
          </a:p>
        </p:txBody>
      </p:sp>
    </p:spTree>
    <p:extLst>
      <p:ext uri="{BB962C8B-B14F-4D97-AF65-F5344CB8AC3E}">
        <p14:creationId xmlns:p14="http://schemas.microsoft.com/office/powerpoint/2010/main" val="58164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心地よい暮らしをつくるコンパクトシティ「あすみ」西鉄が描く理想のまちづくりとは | NISHITETSU ONLINE MAGAZINE N× ...">
            <a:extLst>
              <a:ext uri="{FF2B5EF4-FFF2-40B4-BE49-F238E27FC236}">
                <a16:creationId xmlns:a16="http://schemas.microsoft.com/office/drawing/2014/main" id="{196F6FA4-B77B-2254-8467-FD90D04D6774}"/>
              </a:ext>
            </a:extLst>
          </p:cNvPr>
          <p:cNvPicPr>
            <a:picLocks noChangeAspect="1"/>
          </p:cNvPicPr>
          <p:nvPr/>
        </p:nvPicPr>
        <p:blipFill>
          <a:blip r:embed="rId2"/>
          <a:srcRect r="5882"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A3E0F-016E-AC7F-5CA8-7709594472A5}"/>
              </a:ext>
            </a:extLst>
          </p:cNvPr>
          <p:cNvSpPr>
            <a:spLocks noGrp="1"/>
          </p:cNvSpPr>
          <p:nvPr>
            <p:ph type="title"/>
          </p:nvPr>
        </p:nvSpPr>
        <p:spPr>
          <a:xfrm>
            <a:off x="7531610" y="365125"/>
            <a:ext cx="3822189" cy="1899912"/>
          </a:xfrm>
        </p:spPr>
        <p:txBody>
          <a:bodyPr>
            <a:normAutofit/>
          </a:bodyPr>
          <a:lstStyle/>
          <a:p>
            <a:r>
              <a:rPr lang="ja-JP" altLang="en-US" sz="4000">
                <a:ea typeface="ＭＳ Ｐゴシック"/>
              </a:rPr>
              <a:t>5. 解決策</a:t>
            </a:r>
            <a:endParaRPr kumimoji="1" lang="en-US" sz="4000">
              <a:ea typeface="ＭＳ Ｐゴシック"/>
            </a:endParaRPr>
          </a:p>
        </p:txBody>
      </p:sp>
      <p:sp>
        <p:nvSpPr>
          <p:cNvPr id="3" name="Content Placeholder 2">
            <a:extLst>
              <a:ext uri="{FF2B5EF4-FFF2-40B4-BE49-F238E27FC236}">
                <a16:creationId xmlns:a16="http://schemas.microsoft.com/office/drawing/2014/main" id="{FAE5774F-B08B-D263-6FFB-F057DA97FEFE}"/>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ja-JP" altLang="en-US">
                <a:ea typeface="ＭＳ Ｐゴシック"/>
              </a:rPr>
              <a:t>コンパクトシティを実現！！</a:t>
            </a:r>
          </a:p>
          <a:p>
            <a:r>
              <a:rPr lang="ja-JP" altLang="en-US">
                <a:ea typeface="ＭＳ Ｐゴシック"/>
              </a:rPr>
              <a:t>過疎化した市町村にいる住人を地域に中心部に移住させ、人口を増加させることで公共交通機関の利用頻度を増やす。</a:t>
            </a:r>
          </a:p>
        </p:txBody>
      </p:sp>
    </p:spTree>
    <p:extLst>
      <p:ext uri="{BB962C8B-B14F-4D97-AF65-F5344CB8AC3E}">
        <p14:creationId xmlns:p14="http://schemas.microsoft.com/office/powerpoint/2010/main" val="33306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コンパクトシティ （2013年度 32巻3号）｜国環研ニュース 32巻｜国立環境研究所">
            <a:extLst>
              <a:ext uri="{FF2B5EF4-FFF2-40B4-BE49-F238E27FC236}">
                <a16:creationId xmlns:a16="http://schemas.microsoft.com/office/drawing/2014/main" id="{1B3F304C-D7D8-C26F-3B2E-289139DDF759}"/>
              </a:ext>
            </a:extLst>
          </p:cNvPr>
          <p:cNvPicPr>
            <a:picLocks noChangeAspect="1"/>
          </p:cNvPicPr>
          <p:nvPr/>
        </p:nvPicPr>
        <p:blipFill>
          <a:blip r:embed="rId2">
            <a:alphaModFix amt="50000"/>
          </a:blip>
          <a:srcRect t="14081" b="8864"/>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34F93483-4942-B1AC-1B0C-161E7E19A07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6.</a:t>
            </a:r>
            <a:r>
              <a:rPr lang="ja-JP" altLang="en-US" sz="6000">
                <a:solidFill>
                  <a:srgbClr val="FFFFFF"/>
                </a:solidFill>
              </a:rPr>
              <a:t>具体例</a:t>
            </a:r>
            <a:endParaRPr kumimoji="1" lang="en-US" sz="6000">
              <a:solidFill>
                <a:srgbClr val="FFFFFF"/>
              </a:solidFill>
            </a:endParaRPr>
          </a:p>
        </p:txBody>
      </p:sp>
      <p:sp>
        <p:nvSpPr>
          <p:cNvPr id="3" name="Content Placeholder 2">
            <a:extLst>
              <a:ext uri="{FF2B5EF4-FFF2-40B4-BE49-F238E27FC236}">
                <a16:creationId xmlns:a16="http://schemas.microsoft.com/office/drawing/2014/main" id="{7FC32946-22A8-9345-00DF-B6A740F53DAA}"/>
              </a:ext>
            </a:extLst>
          </p:cNvPr>
          <p:cNvSpPr>
            <a:spLocks noGrp="1"/>
          </p:cNvSpPr>
          <p:nvPr>
            <p:ph idx="1"/>
          </p:nvPr>
        </p:nvSpPr>
        <p:spPr>
          <a:xfrm>
            <a:off x="1524000" y="4159404"/>
            <a:ext cx="9144000" cy="1098395"/>
          </a:xfrm>
        </p:spPr>
        <p:txBody>
          <a:bodyPr vert="horz" lIns="91440" tIns="45720" rIns="91440" bIns="45720" rtlCol="0" anchor="t">
            <a:normAutofit/>
          </a:bodyPr>
          <a:lstStyle/>
          <a:p>
            <a:pPr marL="0" indent="0" algn="ctr">
              <a:buNone/>
            </a:pPr>
            <a:r>
              <a:rPr lang="ja-JP" altLang="en-US" sz="3200">
                <a:solidFill>
                  <a:srgbClr val="FFFFFF"/>
                </a:solidFill>
                <a:ea typeface="ＭＳ Ｐゴシック"/>
              </a:rPr>
              <a:t>・実際は、まだコンパクトシティ化されたわけではないが庄内地域では三川市が例として挙げられる</a:t>
            </a:r>
            <a:endParaRPr lang="en-US" altLang="ja-JP" sz="3200">
              <a:solidFill>
                <a:srgbClr val="FFFFFF"/>
              </a:solidFill>
              <a:ea typeface="ＭＳ Ｐゴシック"/>
            </a:endParaRPr>
          </a:p>
        </p:txBody>
      </p:sp>
    </p:spTree>
    <p:extLst>
      <p:ext uri="{BB962C8B-B14F-4D97-AF65-F5344CB8AC3E}">
        <p14:creationId xmlns:p14="http://schemas.microsoft.com/office/powerpoint/2010/main" val="99554161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DCDDF-EE39-8FB9-7F27-EAB29C2E1CE4}"/>
              </a:ext>
            </a:extLst>
          </p:cNvPr>
          <p:cNvSpPr>
            <a:spLocks noGrp="1"/>
          </p:cNvSpPr>
          <p:nvPr>
            <p:ph type="title"/>
          </p:nvPr>
        </p:nvSpPr>
        <p:spPr>
          <a:xfrm>
            <a:off x="640080" y="325369"/>
            <a:ext cx="4368602" cy="1956841"/>
          </a:xfrm>
        </p:spPr>
        <p:txBody>
          <a:bodyPr anchor="b">
            <a:normAutofit/>
          </a:bodyPr>
          <a:lstStyle/>
          <a:p>
            <a:r>
              <a:rPr lang="en-US" sz="5400"/>
              <a:t>7.</a:t>
            </a:r>
            <a:r>
              <a:rPr lang="ja-JP" altLang="en-US" sz="5400">
                <a:ea typeface="ＭＳ Ｐゴシック"/>
              </a:rPr>
              <a:t>期待できる効果</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7DC843-AD10-FAAA-918A-EFC28A2C56A1}"/>
              </a:ext>
            </a:extLst>
          </p:cNvPr>
          <p:cNvSpPr>
            <a:spLocks noGrp="1"/>
          </p:cNvSpPr>
          <p:nvPr>
            <p:ph idx="1"/>
          </p:nvPr>
        </p:nvSpPr>
        <p:spPr>
          <a:xfrm>
            <a:off x="640080" y="2872899"/>
            <a:ext cx="4243589" cy="3320668"/>
          </a:xfrm>
        </p:spPr>
        <p:txBody>
          <a:bodyPr vert="horz" lIns="91440" tIns="45720" rIns="91440" bIns="45720" rtlCol="0">
            <a:normAutofit/>
          </a:bodyPr>
          <a:lstStyle/>
          <a:p>
            <a:r>
              <a:rPr lang="ja-JP" altLang="en-US" sz="2200">
                <a:ea typeface="ＭＳ Ｐゴシック"/>
              </a:rPr>
              <a:t>高齢者の移動の負担軽減</a:t>
            </a:r>
          </a:p>
          <a:p>
            <a:pPr marL="0" indent="0">
              <a:buNone/>
            </a:pPr>
            <a:r>
              <a:rPr lang="ja-JP" altLang="en-US" sz="2200">
                <a:ea typeface="ＭＳ Ｐゴシック"/>
              </a:rPr>
              <a:t>（スーパーや病院などにすぐ行ける）</a:t>
            </a:r>
          </a:p>
          <a:p>
            <a:pPr marL="0" indent="0">
              <a:buNone/>
            </a:pPr>
            <a:r>
              <a:rPr lang="ja-JP" altLang="en-US" sz="2200">
                <a:ea typeface="ＭＳ Ｐゴシック"/>
              </a:rPr>
              <a:t>・コミュニティの活性化</a:t>
            </a:r>
          </a:p>
          <a:p>
            <a:pPr marL="0" indent="0">
              <a:buNone/>
            </a:pPr>
            <a:r>
              <a:rPr lang="ja-JP" altLang="en-US" sz="2200">
                <a:ea typeface="ＭＳ Ｐゴシック"/>
              </a:rPr>
              <a:t>（家に一人で暮らしている高齢者の方どうしでの地域交流）</a:t>
            </a:r>
          </a:p>
        </p:txBody>
      </p:sp>
      <p:pic>
        <p:nvPicPr>
          <p:cNvPr id="4" name="Picture 3" descr="地域ブランディングの成功事例｜地域活性化を成功させるための5つのポイント">
            <a:extLst>
              <a:ext uri="{FF2B5EF4-FFF2-40B4-BE49-F238E27FC236}">
                <a16:creationId xmlns:a16="http://schemas.microsoft.com/office/drawing/2014/main" id="{96FBFA96-C5B0-07E4-19A0-444AB84BDA72}"/>
              </a:ext>
            </a:extLst>
          </p:cNvPr>
          <p:cNvPicPr>
            <a:picLocks noChangeAspect="1"/>
          </p:cNvPicPr>
          <p:nvPr/>
        </p:nvPicPr>
        <p:blipFill>
          <a:blip r:embed="rId2"/>
          <a:srcRect t="30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181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2A5E6-62A6-C6AA-4181-F3B10AF4F97E}"/>
              </a:ext>
            </a:extLst>
          </p:cNvPr>
          <p:cNvSpPr>
            <a:spLocks noGrp="1"/>
          </p:cNvSpPr>
          <p:nvPr>
            <p:ph type="title"/>
          </p:nvPr>
        </p:nvSpPr>
        <p:spPr>
          <a:xfrm>
            <a:off x="838200" y="365125"/>
            <a:ext cx="10515600" cy="1325563"/>
          </a:xfrm>
        </p:spPr>
        <p:txBody>
          <a:bodyPr>
            <a:normAutofit/>
          </a:bodyPr>
          <a:lstStyle/>
          <a:p>
            <a:r>
              <a:rPr lang="en-US" sz="5400"/>
              <a:t>8.</a:t>
            </a:r>
            <a:r>
              <a:rPr lang="ja-JP" altLang="en-US" sz="5400">
                <a:ea typeface="ＭＳ Ｐゴシック"/>
              </a:rPr>
              <a:t>課題</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751CBD-AAAF-BBA6-B0F8-5C05BE3FCCB4}"/>
              </a:ext>
            </a:extLst>
          </p:cNvPr>
          <p:cNvGraphicFramePr>
            <a:graphicFrameLocks noGrp="1"/>
          </p:cNvGraphicFramePr>
          <p:nvPr>
            <p:ph idx="1"/>
            <p:extLst>
              <p:ext uri="{D42A27DB-BD31-4B8C-83A1-F6EECF244321}">
                <p14:modId xmlns:p14="http://schemas.microsoft.com/office/powerpoint/2010/main" val="317763597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3491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テーマ</vt:lpstr>
      <vt:lpstr>都市と交通 </vt:lpstr>
      <vt:lpstr>１．現状</vt:lpstr>
      <vt:lpstr>２. 理想的な状態</vt:lpstr>
      <vt:lpstr>3. 問題点</vt:lpstr>
      <vt:lpstr>4. 課題の設定</vt:lpstr>
      <vt:lpstr>5. 解決策</vt:lpstr>
      <vt:lpstr>6.具体例</vt:lpstr>
      <vt:lpstr>7.期待できる効果</vt:lpstr>
      <vt:lpstr>8.課題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2026-01-19T04:47:51Z</dcterms:created>
  <dcterms:modified xsi:type="dcterms:W3CDTF">2026-01-21T03:20:42Z</dcterms:modified>
</cp:coreProperties>
</file>